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Tabernacle</a:t>
            </a:r>
            <a:endParaRPr lang="en-US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i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Exposition of Exodus 25 &amp; 26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Saturday PM 21</a:t>
            </a:r>
            <a:r>
              <a:rPr lang="en-US" baseline="30000" dirty="0" smtClean="0">
                <a:latin typeface="Candara" panose="020E0502030303020204" pitchFamily="34" charset="0"/>
              </a:rPr>
              <a:t>st</a:t>
            </a:r>
            <a:r>
              <a:rPr lang="en-US" dirty="0" smtClean="0">
                <a:latin typeface="Candara" panose="020E0502030303020204" pitchFamily="34" charset="0"/>
              </a:rPr>
              <a:t> January 2017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Introductions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“</a:t>
            </a:r>
            <a:r>
              <a:rPr lang="en-US" sz="3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The old is the new concealed</a:t>
            </a:r>
            <a:r>
              <a:rPr lang="en-US" sz="3600" dirty="0" smtClean="0">
                <a:latin typeface="Candara" panose="020E0502030303020204" pitchFamily="34" charset="0"/>
              </a:rPr>
              <a:t>…” - </a:t>
            </a:r>
            <a:r>
              <a:rPr lang="en-US" sz="3600" b="1" i="1" dirty="0" smtClean="0">
                <a:latin typeface="Candara" panose="020E0502030303020204" pitchFamily="34" charset="0"/>
              </a:rPr>
              <a:t>Augustine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Tabernacle is very important to God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Exodus 25 – 40, Hebrews 9, 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God </a:t>
            </a:r>
            <a:r>
              <a:rPr lang="en-US" sz="3600" u="sng" dirty="0" smtClean="0">
                <a:latin typeface="Candara" panose="020E0502030303020204" pitchFamily="34" charset="0"/>
              </a:rPr>
              <a:t>instructed</a:t>
            </a:r>
            <a:r>
              <a:rPr lang="en-US" sz="3600" dirty="0" smtClean="0">
                <a:latin typeface="Candara" panose="020E0502030303020204" pitchFamily="34" charset="0"/>
              </a:rPr>
              <a:t> Moses to receive from the people a ‘</a:t>
            </a:r>
            <a:r>
              <a:rPr lang="en-US" sz="3600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willing</a:t>
            </a:r>
            <a:r>
              <a:rPr lang="en-US" sz="3600" dirty="0" smtClean="0">
                <a:latin typeface="Candara" panose="020E0502030303020204" pitchFamily="34" charset="0"/>
              </a:rPr>
              <a:t>’ </a:t>
            </a:r>
            <a:r>
              <a:rPr lang="en-US" sz="3600" b="1" dirty="0" smtClean="0">
                <a:latin typeface="Candara" panose="020E0502030303020204" pitchFamily="34" charset="0"/>
              </a:rPr>
              <a:t>offering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God </a:t>
            </a:r>
            <a:r>
              <a:rPr lang="en-US" sz="3600" u="sng" dirty="0" smtClean="0">
                <a:latin typeface="Candara" panose="020E0502030303020204" pitchFamily="34" charset="0"/>
              </a:rPr>
              <a:t>stipulated</a:t>
            </a:r>
            <a:r>
              <a:rPr lang="en-US" sz="3600" dirty="0" smtClean="0">
                <a:latin typeface="Candara" panose="020E0502030303020204" pitchFamily="34" charset="0"/>
              </a:rPr>
              <a:t> the </a:t>
            </a:r>
            <a:r>
              <a:rPr lang="en-US" sz="3600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detail</a:t>
            </a:r>
            <a:r>
              <a:rPr lang="en-US" sz="3600" dirty="0" smtClean="0">
                <a:latin typeface="Candara" panose="020E0502030303020204" pitchFamily="34" charset="0"/>
              </a:rPr>
              <a:t> of the </a:t>
            </a:r>
            <a:r>
              <a:rPr lang="en-US" sz="3600" b="1" dirty="0" smtClean="0">
                <a:latin typeface="Candara" panose="020E0502030303020204" pitchFamily="34" charset="0"/>
              </a:rPr>
              <a:t>offering</a:t>
            </a:r>
            <a:r>
              <a:rPr lang="en-US" sz="3600" dirty="0" smtClean="0">
                <a:latin typeface="Candara" panose="020E0502030303020204" pitchFamily="34" charset="0"/>
              </a:rPr>
              <a:t>; gold silver, brass, blue, purple, scarlet, fine linen…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God wants to ‘</a:t>
            </a:r>
            <a:r>
              <a:rPr lang="en-US" sz="3600" b="1" dirty="0" smtClean="0">
                <a:latin typeface="Candara" panose="020E0502030303020204" pitchFamily="34" charset="0"/>
              </a:rPr>
              <a:t>dwell</a:t>
            </a:r>
            <a:r>
              <a:rPr lang="en-US" sz="3600" dirty="0" smtClean="0">
                <a:latin typeface="Candara" panose="020E0502030303020204" pitchFamily="34" charset="0"/>
              </a:rPr>
              <a:t>’ among His people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Items of Furniture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latin typeface="Candara" panose="020E0502030303020204" pitchFamily="34" charset="0"/>
              </a:rPr>
              <a:t>Ark</a:t>
            </a:r>
            <a:r>
              <a:rPr lang="en-US" sz="3600" dirty="0" smtClean="0">
                <a:latin typeface="Candara" panose="020E0502030303020204" pitchFamily="34" charset="0"/>
              </a:rPr>
              <a:t> of the Covenant (or the Testimony)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Mercy Seat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latin typeface="Candara" panose="020E0502030303020204" pitchFamily="34" charset="0"/>
              </a:rPr>
              <a:t>Table</a:t>
            </a:r>
            <a:r>
              <a:rPr lang="en-US" sz="3600" dirty="0" smtClean="0">
                <a:latin typeface="Candara" panose="020E0502030303020204" pitchFamily="34" charset="0"/>
              </a:rPr>
              <a:t> of Show bread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latin typeface="Candara" panose="020E0502030303020204" pitchFamily="34" charset="0"/>
              </a:rPr>
              <a:t>Golden Lampstand</a:t>
            </a:r>
            <a:endParaRPr lang="en-US" sz="3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49860"/>
            <a:ext cx="9601196" cy="74315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Items of Furniture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50" y="2879516"/>
            <a:ext cx="4376771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75" y="1673950"/>
            <a:ext cx="3030321" cy="303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2" y="768920"/>
            <a:ext cx="3146603" cy="39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Items of Furniture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9" y="2869034"/>
            <a:ext cx="3218911" cy="19450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94" y="161925"/>
            <a:ext cx="9944811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Symbolism of the Furniture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3331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latin typeface="Candara" panose="020E0502030303020204" pitchFamily="34" charset="0"/>
              </a:rPr>
              <a:t>Ark</a:t>
            </a:r>
            <a:r>
              <a:rPr lang="en-US" sz="3600" dirty="0" smtClean="0">
                <a:latin typeface="Candara" panose="020E0502030303020204" pitchFamily="34" charset="0"/>
              </a:rPr>
              <a:t>: the person of Jesus Christ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latin typeface="Candara" panose="020E0502030303020204" pitchFamily="34" charset="0"/>
              </a:rPr>
              <a:t>Mercy Seat</a:t>
            </a:r>
            <a:r>
              <a:rPr lang="en-US" sz="3600" dirty="0" smtClean="0">
                <a:latin typeface="Candara" panose="020E0502030303020204" pitchFamily="34" charset="0"/>
              </a:rPr>
              <a:t>: the mission of Jesus Christ [</a:t>
            </a:r>
            <a:r>
              <a:rPr lang="en-US" sz="2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Hebrews 2:17 </a:t>
            </a:r>
            <a:r>
              <a:rPr lang="en-US" sz="26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6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John 4:10</a:t>
            </a:r>
            <a:r>
              <a:rPr lang="en-US" sz="3600" dirty="0" smtClean="0">
                <a:latin typeface="Candara" panose="020E0502030303020204" pitchFamily="34" charset="0"/>
              </a:rPr>
              <a:t>]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Holy of Holies’ golden walls and cherubim curtains were </a:t>
            </a:r>
            <a:r>
              <a:rPr lang="en-US" sz="3600" u="sng" dirty="0" smtClean="0">
                <a:latin typeface="Candara" panose="020E0502030303020204" pitchFamily="34" charset="0"/>
              </a:rPr>
              <a:t>illuminated</a:t>
            </a:r>
            <a:r>
              <a:rPr lang="en-US" sz="3600" dirty="0" smtClean="0">
                <a:latin typeface="Candara" panose="020E0502030303020204" pitchFamily="34" charset="0"/>
              </a:rPr>
              <a:t> only by the Presence of God</a:t>
            </a:r>
            <a:endParaRPr lang="en-US" sz="36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31" y="729128"/>
            <a:ext cx="1782429" cy="2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Symbolism of the Furniture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latin typeface="Candara" panose="020E0502030303020204" pitchFamily="34" charset="0"/>
              </a:rPr>
              <a:t>Table of Show beard </a:t>
            </a:r>
            <a:r>
              <a:rPr lang="en-US" sz="3600" dirty="0" smtClean="0">
                <a:latin typeface="Candara" panose="020E0502030303020204" pitchFamily="34" charset="0"/>
              </a:rPr>
              <a:t>[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 6:32, 35</a:t>
            </a:r>
            <a:r>
              <a:rPr lang="en-US" sz="3600" dirty="0" smtClean="0">
                <a:latin typeface="Candara" panose="020E0502030303020204" pitchFamily="34" charset="0"/>
              </a:rPr>
              <a:t>]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latin typeface="Candara" panose="020E0502030303020204" pitchFamily="34" charset="0"/>
              </a:rPr>
              <a:t>Golden Lampstand</a:t>
            </a:r>
            <a:r>
              <a:rPr lang="en-US" sz="3600" dirty="0" smtClean="0">
                <a:latin typeface="Candara" panose="020E0502030303020204" pitchFamily="34" charset="0"/>
              </a:rPr>
              <a:t>; which is the illuminating </a:t>
            </a:r>
            <a:r>
              <a:rPr lang="en-US" sz="3600" u="sng" dirty="0" smtClean="0">
                <a:latin typeface="Candara" panose="020E0502030303020204" pitchFamily="34" charset="0"/>
              </a:rPr>
              <a:t>Word of God </a:t>
            </a:r>
            <a:r>
              <a:rPr lang="en-US" sz="3600" dirty="0" smtClean="0">
                <a:latin typeface="Candara" panose="020E0502030303020204" pitchFamily="34" charset="0"/>
              </a:rPr>
              <a:t>[</a:t>
            </a:r>
            <a:r>
              <a:rPr lang="en-US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Psalm 119:105</a:t>
            </a:r>
            <a:r>
              <a:rPr lang="en-US" sz="3600" dirty="0" smtClean="0">
                <a:latin typeface="Candara" panose="020E0502030303020204" pitchFamily="34" charset="0"/>
              </a:rPr>
              <a:t>]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latin typeface="Candara" panose="020E0502030303020204" pitchFamily="34" charset="0"/>
              </a:rPr>
              <a:t>curtain</a:t>
            </a:r>
            <a:r>
              <a:rPr lang="en-US" sz="3600" dirty="0" smtClean="0">
                <a:latin typeface="Candara" panose="020E0502030303020204" pitchFamily="34" charset="0"/>
              </a:rPr>
              <a:t> or </a:t>
            </a:r>
            <a:r>
              <a:rPr lang="en-US" sz="3600" b="1" dirty="0" smtClean="0">
                <a:latin typeface="Candara" panose="020E0502030303020204" pitchFamily="34" charset="0"/>
              </a:rPr>
              <a:t>veil</a:t>
            </a:r>
            <a:r>
              <a:rPr lang="en-US" sz="3600" dirty="0" smtClean="0">
                <a:latin typeface="Candara" panose="020E0502030303020204" pitchFamily="34" charset="0"/>
              </a:rPr>
              <a:t> separating the two compartments of the Tabernacle </a:t>
            </a:r>
            <a:endParaRPr lang="en-US" sz="3600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69" y="3922142"/>
            <a:ext cx="2135037" cy="21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499</TotalTime>
  <Words>202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Candara</vt:lpstr>
      <vt:lpstr>Courier New</vt:lpstr>
      <vt:lpstr>Garamond</vt:lpstr>
      <vt:lpstr>Organic</vt:lpstr>
      <vt:lpstr>The Tabernacle</vt:lpstr>
      <vt:lpstr>Introductions</vt:lpstr>
      <vt:lpstr>Overview</vt:lpstr>
      <vt:lpstr>Items of Furniture</vt:lpstr>
      <vt:lpstr>Items of Furniture</vt:lpstr>
      <vt:lpstr>Items of Furniture</vt:lpstr>
      <vt:lpstr>Symbolism of the Furniture</vt:lpstr>
      <vt:lpstr>Symbolism of the Furniture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Tabernacle</dc:title>
  <dc:creator>Kwame Rubadiri</dc:creator>
  <cp:lastModifiedBy>Kwame Rubadiri</cp:lastModifiedBy>
  <cp:revision>14</cp:revision>
  <dcterms:created xsi:type="dcterms:W3CDTF">2017-01-20T13:06:00Z</dcterms:created>
  <dcterms:modified xsi:type="dcterms:W3CDTF">2017-01-21T10:23:06Z</dcterms:modified>
</cp:coreProperties>
</file>