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20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9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7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4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3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6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7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9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6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3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6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Tabernacle</a:t>
            </a:r>
            <a:endParaRPr 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10267"/>
          </a:xfrm>
        </p:spPr>
        <p:txBody>
          <a:bodyPr/>
          <a:lstStyle/>
          <a:p>
            <a:r>
              <a:rPr lang="en-US" sz="3000" i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Exposition of Exodus 27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Saturday PM 4</a:t>
            </a:r>
            <a:r>
              <a:rPr lang="en-US" baseline="30000" dirty="0" smtClean="0">
                <a:latin typeface="Candara" panose="020E0502030303020204" pitchFamily="34" charset="0"/>
              </a:rPr>
              <a:t>th</a:t>
            </a:r>
            <a:r>
              <a:rPr lang="en-US" dirty="0" smtClean="0">
                <a:latin typeface="Candara" panose="020E0502030303020204" pitchFamily="34" charset="0"/>
              </a:rPr>
              <a:t> February 2017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“</a:t>
            </a:r>
            <a:r>
              <a:rPr lang="en-US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COMING IN FROM THE OUTSIDE</a:t>
            </a:r>
            <a:r>
              <a:rPr lang="en-US" dirty="0" smtClean="0">
                <a:latin typeface="Candara" panose="020E0502030303020204" pitchFamily="34" charset="0"/>
              </a:rPr>
              <a:t>”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6" y="838200"/>
            <a:ext cx="9601196" cy="1624107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God Bless You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4" y="2641781"/>
            <a:ext cx="6267339" cy="32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Introductions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067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“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US" sz="3600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new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is in the old </a:t>
            </a:r>
            <a:r>
              <a:rPr lang="en-US" sz="3600" i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concealed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, and the </a:t>
            </a:r>
            <a:r>
              <a:rPr lang="en-US" sz="3600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old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is the new </a:t>
            </a:r>
            <a:r>
              <a:rPr lang="en-US" sz="3600" i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revealed</a:t>
            </a:r>
            <a:r>
              <a:rPr lang="en-US" sz="3600" dirty="0" smtClean="0">
                <a:latin typeface="Candara" panose="020E0502030303020204" pitchFamily="34" charset="0"/>
              </a:rPr>
              <a:t>” - </a:t>
            </a:r>
            <a:r>
              <a:rPr lang="en-US" sz="3600" b="1" i="1" dirty="0" smtClean="0">
                <a:latin typeface="Candara" panose="020E0502030303020204" pitchFamily="34" charset="0"/>
              </a:rPr>
              <a:t>Augustine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Tabernacle is 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very</a:t>
            </a:r>
            <a:r>
              <a:rPr lang="en-US" sz="3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smtClean="0">
                <a:latin typeface="Candara" panose="020E0502030303020204" pitchFamily="34" charset="0"/>
              </a:rPr>
              <a:t>important</a:t>
            </a:r>
            <a:r>
              <a:rPr lang="en-US" sz="3600" dirty="0" smtClean="0">
                <a:latin typeface="Candara" panose="020E0502030303020204" pitchFamily="34" charset="0"/>
              </a:rPr>
              <a:t> to God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Exodus </a:t>
            </a:r>
            <a:r>
              <a:rPr lang="en-US" sz="3600" b="1" dirty="0" smtClean="0">
                <a:latin typeface="Candara" panose="020E0502030303020204" pitchFamily="34" charset="0"/>
              </a:rPr>
              <a:t>25 – 40</a:t>
            </a:r>
            <a:r>
              <a:rPr lang="en-US" sz="3600" dirty="0" smtClean="0">
                <a:latin typeface="Candara" panose="020E0502030303020204" pitchFamily="34" charset="0"/>
              </a:rPr>
              <a:t>, Hebrews </a:t>
            </a:r>
            <a:r>
              <a:rPr lang="en-US" sz="3600" b="1" dirty="0" smtClean="0">
                <a:latin typeface="Candara" panose="020E0502030303020204" pitchFamily="34" charset="0"/>
              </a:rPr>
              <a:t>8 and 9</a:t>
            </a:r>
            <a:r>
              <a:rPr lang="en-US" sz="3600" dirty="0" smtClean="0">
                <a:latin typeface="Candara" panose="020E0502030303020204" pitchFamily="34" charset="0"/>
              </a:rPr>
              <a:t>, Rev 21:1 – 5 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Overview – Exodus 27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82169"/>
            <a:ext cx="9601196" cy="370584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instructed</a:t>
            </a:r>
            <a:r>
              <a:rPr lang="en-US" sz="3600" dirty="0" smtClean="0">
                <a:latin typeface="Candara" panose="020E0502030303020204" pitchFamily="34" charset="0"/>
              </a:rPr>
              <a:t> Moses to an Altar for the sacrifice of burnt offering – a square shape of acacia wood completely covered in Brass/Bronze</a:t>
            </a:r>
            <a:endParaRPr lang="en-US" sz="3600" b="1" dirty="0" smtClean="0">
              <a:latin typeface="Candara" panose="020E0502030303020204" pitchFamily="34" charset="0"/>
            </a:endParaRPr>
          </a:p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gave</a:t>
            </a:r>
            <a:r>
              <a:rPr lang="en-US" sz="3600" dirty="0" smtClean="0">
                <a:latin typeface="Candara" panose="020E0502030303020204" pitchFamily="34" charset="0"/>
              </a:rPr>
              <a:t> the </a:t>
            </a:r>
            <a:r>
              <a:rPr lang="en-US" sz="3600" b="1" dirty="0" smtClean="0">
                <a:latin typeface="Candara" panose="020E0502030303020204" pitchFamily="34" charset="0"/>
              </a:rPr>
              <a:t>dimensions</a:t>
            </a:r>
            <a:r>
              <a:rPr lang="en-US" sz="3600" dirty="0" smtClean="0">
                <a:latin typeface="Candara" panose="020E0502030303020204" pitchFamily="34" charset="0"/>
              </a:rPr>
              <a:t> and </a:t>
            </a:r>
            <a:r>
              <a:rPr lang="en-US" sz="3600" b="1" dirty="0" smtClean="0">
                <a:latin typeface="Candara" panose="020E0502030303020204" pitchFamily="34" charset="0"/>
              </a:rPr>
              <a:t>detail</a:t>
            </a:r>
            <a:r>
              <a:rPr lang="en-US" sz="3600" dirty="0" smtClean="0">
                <a:latin typeface="Candara" panose="020E0502030303020204" pitchFamily="34" charset="0"/>
              </a:rPr>
              <a:t> of the utensils of the Altar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specifies</a:t>
            </a:r>
            <a:r>
              <a:rPr lang="en-US" sz="3600" dirty="0" smtClean="0">
                <a:latin typeface="Candara" panose="020E0502030303020204" pitchFamily="34" charset="0"/>
              </a:rPr>
              <a:t> the </a:t>
            </a:r>
            <a:r>
              <a:rPr lang="en-US" sz="3600" b="1" dirty="0" smtClean="0">
                <a:latin typeface="Candara" panose="020E0502030303020204" pitchFamily="34" charset="0"/>
              </a:rPr>
              <a:t>dimensions </a:t>
            </a:r>
            <a:r>
              <a:rPr lang="en-US" sz="3600" dirty="0" smtClean="0">
                <a:latin typeface="Candara" panose="020E0502030303020204" pitchFamily="34" charset="0"/>
              </a:rPr>
              <a:t>and</a:t>
            </a:r>
            <a:r>
              <a:rPr lang="en-US" sz="3600" b="1" dirty="0" smtClean="0">
                <a:latin typeface="Candara" panose="020E0502030303020204" pitchFamily="34" charset="0"/>
              </a:rPr>
              <a:t> materials </a:t>
            </a:r>
            <a:r>
              <a:rPr lang="en-US" sz="3600" dirty="0" smtClean="0">
                <a:latin typeface="Candara" panose="020E0502030303020204" pitchFamily="34" charset="0"/>
              </a:rPr>
              <a:t>of the Court around in the Tabernacle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49860"/>
            <a:ext cx="9601196" cy="7431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The Court around the Tabernacle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11" y="1531703"/>
            <a:ext cx="7331775" cy="4754078"/>
          </a:xfrm>
        </p:spPr>
      </p:pic>
    </p:spTree>
    <p:extLst>
      <p:ext uri="{BB962C8B-B14F-4D97-AF65-F5344CB8AC3E}">
        <p14:creationId xmlns:p14="http://schemas.microsoft.com/office/powerpoint/2010/main" val="21179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Dimensions of the Court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51" y="1973232"/>
            <a:ext cx="8049498" cy="4346729"/>
          </a:xfrm>
        </p:spPr>
      </p:pic>
    </p:spTree>
    <p:extLst>
      <p:ext uri="{BB962C8B-B14F-4D97-AF65-F5344CB8AC3E}">
        <p14:creationId xmlns:p14="http://schemas.microsoft.com/office/powerpoint/2010/main" val="39031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Dimensions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558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Altar of Burnt Offering </a:t>
            </a:r>
            <a:r>
              <a:rPr lang="en-US" sz="3600" dirty="0" smtClean="0">
                <a:latin typeface="Candara" panose="020E0502030303020204" pitchFamily="34" charset="0"/>
              </a:rPr>
              <a:t>(</a:t>
            </a:r>
            <a:r>
              <a:rPr lang="en-US" sz="3600" i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the first piece seen by those entering the Court</a:t>
            </a:r>
            <a:r>
              <a:rPr lang="en-US" sz="3600" dirty="0" smtClean="0">
                <a:latin typeface="Candara" panose="020E0502030303020204" pitchFamily="34" charset="0"/>
              </a:rPr>
              <a:t>) was made of </a:t>
            </a:r>
            <a:r>
              <a:rPr lang="en-US" sz="3600" b="1" dirty="0" smtClean="0">
                <a:latin typeface="Candara" panose="020E0502030303020204" pitchFamily="34" charset="0"/>
              </a:rPr>
              <a:t>acacia wood</a:t>
            </a:r>
            <a:r>
              <a:rPr lang="en-US" sz="3600" dirty="0" smtClean="0">
                <a:latin typeface="Candara" panose="020E0502030303020204" pitchFamily="34" charset="0"/>
              </a:rPr>
              <a:t>, covering in </a:t>
            </a:r>
            <a:r>
              <a:rPr lang="en-US" sz="3600" b="1" dirty="0" smtClean="0">
                <a:latin typeface="Candara" panose="020E0502030303020204" pitchFamily="34" charset="0"/>
              </a:rPr>
              <a:t>brass </a:t>
            </a:r>
            <a:r>
              <a:rPr lang="en-US" sz="3600" dirty="0" smtClean="0">
                <a:latin typeface="Candara" panose="020E0502030303020204" pitchFamily="34" charset="0"/>
              </a:rPr>
              <a:t>and all the utensils were made of </a:t>
            </a:r>
            <a:r>
              <a:rPr lang="en-US" sz="3600" b="1" dirty="0" smtClean="0">
                <a:latin typeface="Candara" panose="020E0502030303020204" pitchFamily="34" charset="0"/>
              </a:rPr>
              <a:t>solid brass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Court</a:t>
            </a:r>
            <a:r>
              <a:rPr lang="en-US" sz="3600" dirty="0" smtClean="0">
                <a:latin typeface="Candara" panose="020E0502030303020204" pitchFamily="34" charset="0"/>
              </a:rPr>
              <a:t> was 50m long and 25m wide;  it had a curtain of </a:t>
            </a:r>
            <a:r>
              <a:rPr lang="en-US" sz="3600" b="1" dirty="0" smtClean="0">
                <a:latin typeface="Candara" panose="020E0502030303020204" pitchFamily="34" charset="0"/>
              </a:rPr>
              <a:t>fine linen </a:t>
            </a:r>
            <a:r>
              <a:rPr lang="en-US" sz="3600" dirty="0" smtClean="0">
                <a:latin typeface="Candara" panose="020E0502030303020204" pitchFamily="34" charset="0"/>
              </a:rPr>
              <a:t>on each side …</a:t>
            </a:r>
            <a:r>
              <a:rPr lang="en-US" sz="3600" i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see video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0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Dimensions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155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Court had only one entrance facing EAST made with </a:t>
            </a:r>
            <a:r>
              <a:rPr lang="en-US" sz="36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blue</a:t>
            </a:r>
            <a:r>
              <a:rPr lang="en-US" sz="3600" dirty="0" smtClean="0">
                <a:latin typeface="Candara" panose="020E0502030303020204" pitchFamily="34" charset="0"/>
              </a:rPr>
              <a:t>, </a:t>
            </a:r>
            <a:r>
              <a:rPr lang="en-US" sz="36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purple</a:t>
            </a:r>
            <a:r>
              <a:rPr lang="en-US" sz="3600" dirty="0" smtClean="0">
                <a:latin typeface="Candara" panose="020E0502030303020204" pitchFamily="34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scarlet</a:t>
            </a:r>
            <a:r>
              <a:rPr lang="en-US" sz="3600" dirty="0" smtClean="0">
                <a:latin typeface="Candara" panose="020E0502030303020204" pitchFamily="34" charset="0"/>
              </a:rPr>
              <a:t> and fine linen – through which </a:t>
            </a:r>
            <a:r>
              <a:rPr lang="en-US" sz="3600" b="1" dirty="0" smtClean="0">
                <a:latin typeface="Candara" panose="020E0502030303020204" pitchFamily="34" charset="0"/>
              </a:rPr>
              <a:t>anyone</a:t>
            </a:r>
            <a:r>
              <a:rPr lang="en-US" sz="3600" dirty="0" smtClean="0">
                <a:latin typeface="Candara" panose="020E0502030303020204" pitchFamily="34" charset="0"/>
              </a:rPr>
              <a:t> wishing to enter had to </a:t>
            </a:r>
            <a:r>
              <a:rPr lang="en-US" sz="3600" b="1" dirty="0" smtClean="0">
                <a:latin typeface="Candara" panose="020E0502030303020204" pitchFamily="34" charset="0"/>
              </a:rPr>
              <a:t>COME IN</a:t>
            </a:r>
            <a:r>
              <a:rPr lang="en-US" sz="3600" dirty="0" smtClean="0">
                <a:latin typeface="Candara" panose="020E0502030303020204" pitchFamily="34" charset="0"/>
              </a:rPr>
              <a:t>; a clear depiction of the statement Jesus made about Himself in John 14:6 “I am the Way...”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3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Items of Furniture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9" y="2869034"/>
            <a:ext cx="3218911" cy="1945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5" y="753373"/>
            <a:ext cx="9898089" cy="54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Dimensions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480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last thing mentioned in this chapter is God’s command for 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olive oil </a:t>
            </a:r>
            <a:r>
              <a:rPr lang="en-US" sz="3600" dirty="0" smtClean="0">
                <a:latin typeface="Candara" panose="020E0502030303020204" pitchFamily="34" charset="0"/>
              </a:rPr>
              <a:t>to be supplied by the people to ensure </a:t>
            </a:r>
            <a:r>
              <a:rPr lang="en-US" sz="3600" b="1" dirty="0" smtClean="0">
                <a:latin typeface="Candara" panose="020E0502030303020204" pitchFamily="34" charset="0"/>
              </a:rPr>
              <a:t>the light </a:t>
            </a:r>
            <a:r>
              <a:rPr lang="en-US" sz="3600" dirty="0" smtClean="0">
                <a:latin typeface="Candara" panose="020E0502030303020204" pitchFamily="34" charset="0"/>
              </a:rPr>
              <a:t>on the Golden Lampstand </a:t>
            </a:r>
            <a:r>
              <a:rPr lang="en-US" sz="3600" b="1" u="sng" dirty="0" smtClean="0">
                <a:latin typeface="Candara" panose="020E0502030303020204" pitchFamily="34" charset="0"/>
              </a:rPr>
              <a:t>never goes out</a:t>
            </a:r>
            <a:r>
              <a:rPr lang="en-US" sz="3600" dirty="0" smtClean="0">
                <a:latin typeface="Candara" panose="020E0502030303020204" pitchFamily="34" charset="0"/>
              </a:rPr>
              <a:t>… </a:t>
            </a:r>
            <a:endParaRPr lang="en-US" sz="36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45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1359</TotalTime>
  <Words>271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Candara</vt:lpstr>
      <vt:lpstr>Garamond</vt:lpstr>
      <vt:lpstr>Organic</vt:lpstr>
      <vt:lpstr>The Tabernacle</vt:lpstr>
      <vt:lpstr>Introductions</vt:lpstr>
      <vt:lpstr>Overview – Exodus 27</vt:lpstr>
      <vt:lpstr>The Court around the Tabernacle</vt:lpstr>
      <vt:lpstr>Dimensions of the Court</vt:lpstr>
      <vt:lpstr>Dimensions and Materials</vt:lpstr>
      <vt:lpstr>Dimensions and Materials</vt:lpstr>
      <vt:lpstr>Items of Furniture</vt:lpstr>
      <vt:lpstr>Dimensions and Materials</vt:lpstr>
      <vt:lpstr>God Bless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Tabernacle</dc:title>
  <dc:creator>Kwame Rubadiri</dc:creator>
  <cp:lastModifiedBy>Kwame Rubadiri</cp:lastModifiedBy>
  <cp:revision>41</cp:revision>
  <dcterms:created xsi:type="dcterms:W3CDTF">2017-01-20T13:06:00Z</dcterms:created>
  <dcterms:modified xsi:type="dcterms:W3CDTF">2017-02-04T05:53:07Z</dcterms:modified>
</cp:coreProperties>
</file>